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1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8E0F73C-8FCA-4350-9517-717CAD21104B}" type="datetimeFigureOut">
              <a:rPr lang="ru-RU" smtClean="0"/>
              <a:t>28.02.2020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546BB2E-DE6F-45D3-AB25-02537BE7503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\\Server\фото колледж\Здания колледжа\06. (59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6062"/>
            <a:ext cx="8712967" cy="6519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3547" y="210389"/>
            <a:ext cx="8208912" cy="1490420"/>
          </a:xfrm>
        </p:spPr>
        <p:txBody>
          <a:bodyPr>
            <a:normAutofit/>
          </a:bodyPr>
          <a:lstStyle/>
          <a:p>
            <a:pPr marL="182880" indent="0" algn="ctr">
              <a:buNone/>
            </a:pPr>
            <a:r>
              <a:rPr lang="ru-RU" sz="4400" b="1" dirty="0" smtClean="0">
                <a:solidFill>
                  <a:schemeClr val="tx1"/>
                </a:solidFill>
              </a:rPr>
              <a:t>Великоустюгский гуманитарно-педагогический колледж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503547" y="5360640"/>
            <a:ext cx="8208912" cy="986364"/>
          </a:xfrm>
          <a:prstGeom prst="rect">
            <a:avLst/>
          </a:prstGeom>
          <a:ln>
            <a:noFill/>
          </a:ln>
        </p:spPr>
        <p:txBody>
          <a:bodyPr vert="horz"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5600" b="1" kern="1200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182880" algn="ctr"/>
            <a:r>
              <a:rPr lang="ru-RU" sz="5400" dirty="0" smtClean="0">
                <a:solidFill>
                  <a:schemeClr val="tx1"/>
                </a:solidFill>
              </a:rPr>
              <a:t>Завтра начинается сегодня</a:t>
            </a:r>
            <a:endParaRPr lang="ru-RU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\\Server\Директору\Вольхина О.А\фото Германия\германия\IMG_54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4394"/>
            <a:ext cx="9144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61950" y="260648"/>
            <a:ext cx="8229600" cy="1858218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 smtClean="0">
                <a:solidFill>
                  <a:srgbClr val="FFFF00"/>
                </a:solidFill>
              </a:rPr>
              <a:t>Сотрудничество с профессиональным колледжем </a:t>
            </a:r>
            <a:r>
              <a:rPr lang="ru-RU" sz="4000" b="1" dirty="0" err="1" smtClean="0">
                <a:solidFill>
                  <a:srgbClr val="FFFF00"/>
                </a:solidFill>
              </a:rPr>
              <a:t>Кайзерсверт</a:t>
            </a:r>
            <a:r>
              <a:rPr lang="ru-RU" sz="4000" b="1" dirty="0" smtClean="0">
                <a:solidFill>
                  <a:srgbClr val="FFFF00"/>
                </a:solidFill>
              </a:rPr>
              <a:t>,  </a:t>
            </a:r>
            <a:r>
              <a:rPr lang="ru-RU" sz="4000" b="1" dirty="0" err="1" smtClean="0">
                <a:solidFill>
                  <a:srgbClr val="FFFF00"/>
                </a:solidFill>
              </a:rPr>
              <a:t>г.Дюссельдорф</a:t>
            </a:r>
            <a:r>
              <a:rPr lang="ru-RU" sz="4000" b="1" dirty="0" smtClean="0">
                <a:solidFill>
                  <a:srgbClr val="FFFF00"/>
                </a:solidFill>
              </a:rPr>
              <a:t> (ФРГ)</a:t>
            </a:r>
            <a:endParaRPr lang="ru-RU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872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96" y="274638"/>
            <a:ext cx="4176464" cy="2794322"/>
          </a:xfrm>
        </p:spPr>
        <p:txBody>
          <a:bodyPr>
            <a:normAutofit/>
          </a:bodyPr>
          <a:lstStyle/>
          <a:p>
            <a:pPr algn="r"/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Студенты колледжа получают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</a:rPr>
              <a:t>б</a:t>
            </a: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огатый личный опыт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52020"/>
            <a:ext cx="4608512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\\Server\директору\ПРИЕМНАЯ КОМИССИЯ\2019-2020\фото для слайдшоу\Важное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6671"/>
            <a:ext cx="4555529" cy="341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156423"/>
            <a:ext cx="2016224" cy="23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084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79512" y="836713"/>
            <a:ext cx="8877176" cy="58326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solidFill>
                  <a:srgbClr val="2464E4"/>
                </a:solidFill>
              </a:rPr>
              <a:t>В 2020 году колледж ведет прием по двум специальностям:</a:t>
            </a:r>
            <a:endParaRPr lang="ru-RU" sz="1050" dirty="0" smtClean="0">
              <a:solidFill>
                <a:srgbClr val="2464E4"/>
              </a:solidFill>
            </a:endParaRPr>
          </a:p>
          <a:p>
            <a:r>
              <a:rPr lang="ru-RU" dirty="0" smtClean="0">
                <a:solidFill>
                  <a:srgbClr val="2464E4"/>
                </a:solidFill>
              </a:rPr>
              <a:t> </a:t>
            </a:r>
          </a:p>
          <a:p>
            <a:pPr marL="457200" indent="-457200" algn="l">
              <a:buFontTx/>
              <a:buChar char="-"/>
            </a:pPr>
            <a:r>
              <a:rPr lang="ru-RU" sz="2800" dirty="0" smtClean="0">
                <a:solidFill>
                  <a:srgbClr val="2464E4"/>
                </a:solidFill>
              </a:rPr>
              <a:t>ПРЕПОДАВАНИЕ В НАЧАЛЬНЫХ</a:t>
            </a:r>
            <a:r>
              <a:rPr lang="en-US" sz="2800" dirty="0" smtClean="0">
                <a:solidFill>
                  <a:srgbClr val="2464E4"/>
                </a:solidFill>
              </a:rPr>
              <a:t> </a:t>
            </a:r>
            <a:r>
              <a:rPr lang="ru-RU" sz="2800" dirty="0" smtClean="0">
                <a:solidFill>
                  <a:srgbClr val="2464E4"/>
                </a:solidFill>
              </a:rPr>
              <a:t>КЛАССАХ (</a:t>
            </a:r>
            <a:r>
              <a:rPr lang="ru-RU" sz="2800" i="1" dirty="0" smtClean="0">
                <a:solidFill>
                  <a:srgbClr val="2464E4"/>
                </a:solidFill>
              </a:rPr>
              <a:t>очная форма обучения, прием на базе 9 классов</a:t>
            </a:r>
            <a:r>
              <a:rPr lang="ru-RU" sz="2800" dirty="0" smtClean="0">
                <a:solidFill>
                  <a:srgbClr val="2464E4"/>
                </a:solidFill>
              </a:rPr>
              <a:t>);</a:t>
            </a:r>
            <a:endParaRPr lang="ru-RU" sz="1000" dirty="0" smtClean="0">
              <a:solidFill>
                <a:srgbClr val="2464E4"/>
              </a:solidFill>
            </a:endParaRPr>
          </a:p>
          <a:p>
            <a:pPr marL="457200" indent="-457200" algn="l">
              <a:buFontTx/>
              <a:buChar char="-"/>
            </a:pPr>
            <a:endParaRPr lang="ru-RU" sz="900" dirty="0" smtClean="0">
              <a:solidFill>
                <a:srgbClr val="2464E4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ru-RU" sz="2900" dirty="0" smtClean="0">
                <a:solidFill>
                  <a:srgbClr val="2464E4"/>
                </a:solidFill>
              </a:rPr>
              <a:t>ДОШКОЛЬНОЕ ОБРАЗОВАНИЕ (</a:t>
            </a:r>
            <a:r>
              <a:rPr lang="ru-RU" sz="2900" i="1" dirty="0" smtClean="0">
                <a:solidFill>
                  <a:srgbClr val="2464E4"/>
                </a:solidFill>
              </a:rPr>
              <a:t>очная форма обучения, </a:t>
            </a:r>
            <a:r>
              <a:rPr lang="ru-RU" sz="2800" i="1" dirty="0" smtClean="0">
                <a:solidFill>
                  <a:srgbClr val="2464E4"/>
                </a:solidFill>
              </a:rPr>
              <a:t>прием на базе 9 классов</a:t>
            </a:r>
            <a:r>
              <a:rPr lang="ru-RU" sz="2800" dirty="0" smtClean="0">
                <a:solidFill>
                  <a:srgbClr val="2464E4"/>
                </a:solidFill>
              </a:rPr>
              <a:t>)</a:t>
            </a:r>
            <a:r>
              <a:rPr lang="ru-RU" sz="2900" dirty="0" smtClean="0">
                <a:solidFill>
                  <a:srgbClr val="2464E4"/>
                </a:solidFill>
              </a:rPr>
              <a:t>;</a:t>
            </a:r>
            <a:endParaRPr lang="ru-RU" sz="900" dirty="0" smtClean="0">
              <a:solidFill>
                <a:srgbClr val="2464E4"/>
              </a:solidFill>
            </a:endParaRPr>
          </a:p>
          <a:p>
            <a:pPr marL="457200" indent="-457200" algn="l">
              <a:buFontTx/>
              <a:buChar char="-"/>
            </a:pPr>
            <a:endParaRPr lang="ru-RU" sz="800" dirty="0" smtClean="0">
              <a:solidFill>
                <a:srgbClr val="2464E4"/>
              </a:solidFill>
            </a:endParaRPr>
          </a:p>
          <a:p>
            <a:pPr marL="457200" indent="-457200" algn="l">
              <a:buFontTx/>
              <a:buChar char="-"/>
            </a:pPr>
            <a:r>
              <a:rPr lang="ru-RU" sz="2900" dirty="0" smtClean="0">
                <a:solidFill>
                  <a:srgbClr val="2464E4"/>
                </a:solidFill>
              </a:rPr>
              <a:t>ДОШКОЛЬНОЕ ОБРАЗОВАНИЕ (</a:t>
            </a:r>
            <a:r>
              <a:rPr lang="ru-RU" sz="2900" i="1" dirty="0" smtClean="0">
                <a:solidFill>
                  <a:srgbClr val="2464E4"/>
                </a:solidFill>
              </a:rPr>
              <a:t>заочная форма обучения, </a:t>
            </a:r>
            <a:r>
              <a:rPr lang="ru-RU" sz="2800" i="1" dirty="0" smtClean="0">
                <a:solidFill>
                  <a:srgbClr val="2464E4"/>
                </a:solidFill>
              </a:rPr>
              <a:t>прием на базе 11 классов).</a:t>
            </a:r>
          </a:p>
          <a:p>
            <a:pPr marL="457200" indent="-457200" algn="l">
              <a:buFontTx/>
              <a:buChar char="-"/>
            </a:pPr>
            <a:endParaRPr lang="ru-RU" sz="2800" dirty="0" smtClean="0">
              <a:solidFill>
                <a:srgbClr val="2464E4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Вступительные испытания – конкурс аттестатов</a:t>
            </a:r>
            <a:endParaRPr lang="ru-RU" sz="2900" dirty="0" smtClean="0">
              <a:solidFill>
                <a:srgbClr val="C00000"/>
              </a:solidFill>
            </a:endParaRPr>
          </a:p>
          <a:p>
            <a:pPr marL="457200" indent="-457200" algn="l">
              <a:buFontTx/>
              <a:buChar char="-"/>
            </a:pPr>
            <a:endParaRPr lang="ru-RU" sz="2900" dirty="0">
              <a:solidFill>
                <a:srgbClr val="2464E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234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Admin\Рабочий стол\распечатать\календарик2015-2016EV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2656"/>
            <a:ext cx="9117013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361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5" y="3678482"/>
            <a:ext cx="4700042" cy="3125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207" y="332656"/>
            <a:ext cx="5271756" cy="3505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20" y="764704"/>
            <a:ext cx="3597075" cy="2520280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ru-RU" sz="3600" b="1" dirty="0" smtClean="0">
                <a:solidFill>
                  <a:srgbClr val="221F57"/>
                </a:solidFill>
              </a:rPr>
              <a:t/>
            </a:r>
            <a:br>
              <a:rPr lang="ru-RU" sz="3600" b="1" dirty="0" smtClean="0">
                <a:solidFill>
                  <a:srgbClr val="221F57"/>
                </a:solidFill>
              </a:rPr>
            </a:br>
            <a:r>
              <a:rPr lang="ru-RU" sz="4400" b="1" dirty="0" smtClean="0">
                <a:solidFill>
                  <a:srgbClr val="221F57"/>
                </a:solidFill>
              </a:rPr>
              <a:t>Профессия </a:t>
            </a:r>
            <a:br>
              <a:rPr lang="ru-RU" sz="4400" b="1" dirty="0" smtClean="0">
                <a:solidFill>
                  <a:srgbClr val="221F57"/>
                </a:solidFill>
              </a:rPr>
            </a:br>
            <a:r>
              <a:rPr lang="ru-RU" sz="4400" b="1" dirty="0" smtClean="0">
                <a:solidFill>
                  <a:srgbClr val="221F57"/>
                </a:solidFill>
              </a:rPr>
              <a:t>педагога </a:t>
            </a:r>
            <a:r>
              <a:rPr lang="ru-RU" sz="4000" b="1" dirty="0" smtClean="0">
                <a:solidFill>
                  <a:srgbClr val="221F57"/>
                </a:solidFill>
              </a:rPr>
              <a:t/>
            </a:r>
            <a:br>
              <a:rPr lang="ru-RU" sz="4000" b="1" dirty="0" smtClean="0">
                <a:solidFill>
                  <a:srgbClr val="221F57"/>
                </a:solidFill>
              </a:rPr>
            </a:br>
            <a:r>
              <a:rPr lang="ru-RU" sz="4400" b="1" dirty="0" smtClean="0">
                <a:solidFill>
                  <a:srgbClr val="221F57"/>
                </a:solidFill>
              </a:rPr>
              <a:t>универсальна</a:t>
            </a:r>
            <a:endParaRPr lang="ru-RU" sz="4000" b="1" dirty="0">
              <a:solidFill>
                <a:srgbClr val="221F57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3" y="4363840"/>
            <a:ext cx="41764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221F57"/>
                </a:solidFill>
                <a:latin typeface="+mj-lt"/>
                <a:ea typeface="+mj-ea"/>
                <a:cs typeface="+mj-cs"/>
              </a:rPr>
              <a:t>Обеспечено гарантированное трудоустройство</a:t>
            </a:r>
            <a:endParaRPr lang="ru-RU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90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Server\директору\ПРИЕМНАЯ КОМИССИЯ\2019-2020\фото для слайдшоу\10.03. (3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41376"/>
            <a:ext cx="8568952" cy="6426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5454352"/>
            <a:ext cx="6840760" cy="9989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100 –летний юбилей</a:t>
            </a: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31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80728"/>
            <a:ext cx="8820472" cy="417646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  <a:t>Программы СПО:</a:t>
            </a:r>
            <a:br>
              <a:rPr lang="ru-RU" sz="5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-</a:t>
            </a:r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4000" dirty="0">
                <a:solidFill>
                  <a:schemeClr val="tx2">
                    <a:lumMod val="75000"/>
                  </a:schemeClr>
                </a:solidFill>
              </a:rPr>
              <a:t>П</a:t>
            </a: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реподавание в начальный классах;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- Дошкольное образование;</a:t>
            </a:r>
            <a:b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- Педагогика дополнительного образования.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54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27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3884832" cy="286633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Общественные музыкальные мероприятия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9"/>
          <a:stretch/>
        </p:blipFill>
        <p:spPr bwMode="auto">
          <a:xfrm>
            <a:off x="4135272" y="188640"/>
            <a:ext cx="4802691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29000"/>
            <a:ext cx="4964013" cy="3300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071517" y="3861048"/>
            <a:ext cx="4072483" cy="28663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Художественно-выставочная деятельность</a:t>
            </a:r>
            <a:endParaRPr lang="ru-RU" sz="40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67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88640"/>
            <a:ext cx="3491879" cy="2880320"/>
          </a:xfrm>
        </p:spPr>
        <p:txBody>
          <a:bodyPr>
            <a:normAutofit/>
          </a:bodyPr>
          <a:lstStyle/>
          <a:p>
            <a:pPr algn="r"/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Научно-исследовательская </a:t>
            </a:r>
            <a:b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</a:rPr>
              <a:t>и творческая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</a:rPr>
              <a:t>деятельность</a:t>
            </a:r>
            <a:endParaRPr lang="ru-RU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48" r="12702"/>
          <a:stretch/>
        </p:blipFill>
        <p:spPr bwMode="auto">
          <a:xfrm>
            <a:off x="102517" y="3501008"/>
            <a:ext cx="5414373" cy="3239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\\Server\директору\ПРИЕМНАЯ КОМИССИЯ\2019-2020\фото для слайдшоу\Важное\DSC_86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67444"/>
            <a:ext cx="5310793" cy="353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176142"/>
            <a:ext cx="2016224" cy="23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6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626" y="188640"/>
            <a:ext cx="5660550" cy="20648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Чемпионат профессий</a:t>
            </a:r>
            <a:r>
              <a:rPr lang="en-US" b="1" dirty="0" smtClean="0">
                <a:solidFill>
                  <a:schemeClr val="tx2">
                    <a:lumMod val="75000"/>
                  </a:schemeClr>
                </a:solidFill>
              </a:rPr>
              <a:t> World Skills Russia 2019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83" t="18656" r="29897" b="8210"/>
          <a:stretch/>
        </p:blipFill>
        <p:spPr bwMode="auto">
          <a:xfrm>
            <a:off x="207594" y="2864194"/>
            <a:ext cx="2708222" cy="3846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0" t="19356" r="29711" b="7882"/>
          <a:stretch/>
        </p:blipFill>
        <p:spPr bwMode="auto">
          <a:xfrm>
            <a:off x="6208500" y="332656"/>
            <a:ext cx="2911974" cy="412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0" t="19729" r="29711" b="7696"/>
          <a:stretch/>
        </p:blipFill>
        <p:spPr bwMode="auto">
          <a:xfrm>
            <a:off x="3059832" y="1502682"/>
            <a:ext cx="3012516" cy="4230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215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3240360" cy="3082354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/>
              <a:t>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 колледже яркая и 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насыщенная жизнь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170" name="Picture 2" descr="\\Server\директору\ПРИЕМНАЯ КОМИССИЯ\2019-2020\фото для слайдшоу\Важное\DSC_81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01008"/>
            <a:ext cx="4871951" cy="323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\\Server\фото колледж\2019\19.11.13.спортивные танцы\DSC_79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052" y="188640"/>
            <a:ext cx="5523276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163691"/>
            <a:ext cx="2016224" cy="23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62670"/>
            <a:ext cx="3528391" cy="2290266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Отличные условия для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занятий</a:t>
            </a:r>
            <a:r>
              <a:rPr lang="en-US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спортом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8194" name="Picture 2" descr="\\Server\директору\ПРИЕМНАЯ КОМИССИЯ\2019-2020\фото для слайдшоу\Важное\IMG_20190313_1808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2809674"/>
            <a:ext cx="5040560" cy="378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\\Server\директору\ПРИЕМНАЯ КОМИССИЯ\2019-2020\фото для слайдшоу\DSC_90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403" y="476672"/>
            <a:ext cx="5004842" cy="332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163691"/>
            <a:ext cx="2016224" cy="2304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00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240</TotalTime>
  <Words>111</Words>
  <Application>Microsoft Office PowerPoint</Application>
  <PresentationFormat>Экран (4:3)</PresentationFormat>
  <Paragraphs>23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Поток</vt:lpstr>
      <vt:lpstr>Великоустюгский гуманитарно-педагогический колледж</vt:lpstr>
      <vt:lpstr> Профессия  педагога  универсальна</vt:lpstr>
      <vt:lpstr>100 –летний юбилей</vt:lpstr>
      <vt:lpstr>Программы СПО: - Преподавание в начальный классах; - Дошкольное образование; - Педагогика дополнительного образования. </vt:lpstr>
      <vt:lpstr>Общественные музыкальные мероприятия</vt:lpstr>
      <vt:lpstr>Научно-исследовательская  и творческая деятельность</vt:lpstr>
      <vt:lpstr>Чемпионат профессий World Skills Russia 2019</vt:lpstr>
      <vt:lpstr> В колледже яркая и  насыщенная жизнь</vt:lpstr>
      <vt:lpstr>Отличные условия для занятий спортом</vt:lpstr>
      <vt:lpstr>Презентация PowerPoint</vt:lpstr>
      <vt:lpstr>Студенты колледжа получают богатый личный опыт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Великоустюгский гуманитарно-педагогический колледж</dc:title>
  <dc:creator>Admin</dc:creator>
  <cp:lastModifiedBy>Admin</cp:lastModifiedBy>
  <cp:revision>19</cp:revision>
  <dcterms:created xsi:type="dcterms:W3CDTF">2020-01-28T11:56:07Z</dcterms:created>
  <dcterms:modified xsi:type="dcterms:W3CDTF">2020-02-28T11:42:57Z</dcterms:modified>
</cp:coreProperties>
</file>